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EDC6-3F32-4586-B8C7-7AF37BA74AD1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A8F6-6753-4CD6-90F6-90327FD1A5C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When do the Feetspeak feet wear the versatile Can-Do adjustable Velcro shoes and try to blend in without fuss and when do they play the sympathy vote pink slipper?</a:t>
            </a:r>
          </a:p>
          <a:p>
            <a:r>
              <a:rPr lang="en-US" smtClean="0"/>
              <a:t>How do we distinguish when Pleading the Pink Slipper is appropriate?</a:t>
            </a:r>
            <a:endParaRPr lang="en-AU" smtClean="0"/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3543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02154-0950-4EE4-B3B1-42228BFC77B9}" type="slidenum">
              <a:rPr lang="en-AU"/>
              <a:pPr/>
              <a:t>15</a:t>
            </a:fld>
            <a:endParaRPr lang="en-AU"/>
          </a:p>
        </p:txBody>
      </p:sp>
      <p:sp>
        <p:nvSpPr>
          <p:cNvPr id="3543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355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0F07F-E9C2-4102-8267-C151B106FDAD}" type="slidenum">
              <a:rPr lang="en-AU"/>
              <a:pPr/>
              <a:t>16</a:t>
            </a:fld>
            <a:endParaRPr lang="en-AU"/>
          </a:p>
        </p:txBody>
      </p:sp>
      <p:sp>
        <p:nvSpPr>
          <p:cNvPr id="3553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3563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DCDD-3436-4E76-84F1-A1333A5D65F5}" type="slidenum">
              <a:rPr lang="en-AU"/>
              <a:pPr/>
              <a:t>17</a:t>
            </a:fld>
            <a:endParaRPr lang="en-AU"/>
          </a:p>
        </p:txBody>
      </p:sp>
      <p:sp>
        <p:nvSpPr>
          <p:cNvPr id="3563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357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0872E-363A-4C42-B45D-B0691B02E5BD}" type="slidenum">
              <a:rPr lang="en-AU"/>
              <a:pPr/>
              <a:t>18</a:t>
            </a:fld>
            <a:endParaRPr lang="en-AU"/>
          </a:p>
        </p:txBody>
      </p:sp>
      <p:sp>
        <p:nvSpPr>
          <p:cNvPr id="3573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5F8D-FC68-4CEC-94D4-E253ECFB09D6}" type="datetimeFigureOut">
              <a:rPr lang="en-AU" smtClean="0"/>
              <a:t>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E85E-5411-4A9D-A3E6-14E214546AF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6DA8DC-DE22-454B-80B0-3C72374E1531}" type="slidenum">
              <a:rPr lang="en-AU"/>
              <a:pPr/>
              <a:t>1</a:t>
            </a:fld>
            <a:endParaRPr lang="en-AU"/>
          </a:p>
        </p:txBody>
      </p:sp>
      <p:pic>
        <p:nvPicPr>
          <p:cNvPr id="218116" name="Picture 2" descr="j0305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36838"/>
            <a:ext cx="6048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3" descr="debono13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573213"/>
            <a:ext cx="23463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8" name="Picture 4" descr="velcrosandals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55733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9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684213" y="404813"/>
            <a:ext cx="7559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Curlz MT" pitchFamily="82" charset="0"/>
              </a:rPr>
              <a:t>Pleading the Pink Slipper</a:t>
            </a:r>
            <a:endParaRPr lang="en-AU" sz="4800" b="1">
              <a:solidFill>
                <a:schemeClr val="tx2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7BA30-1D0D-4B14-A123-531C49C01435}" type="slidenum">
              <a:rPr lang="en-AU"/>
              <a:pPr/>
              <a:t>10</a:t>
            </a:fld>
            <a:endParaRPr lang="en-AU"/>
          </a:p>
        </p:txBody>
      </p:sp>
      <p:pic>
        <p:nvPicPr>
          <p:cNvPr id="227332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341438"/>
            <a:ext cx="3816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3" descr="debono1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1775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4" name="Text Box 4"/>
          <p:cNvSpPr txBox="1">
            <a:spLocks noChangeArrowheads="1"/>
          </p:cNvSpPr>
          <p:nvPr/>
        </p:nvSpPr>
        <p:spPr bwMode="auto">
          <a:xfrm>
            <a:off x="6659563" y="1916113"/>
            <a:ext cx="187166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As an introduction I need you to know that I will not be able to meet some of the formal requirements during the holiday program</a:t>
            </a:r>
            <a:endParaRPr lang="en-AU" sz="1400"/>
          </a:p>
          <a:p>
            <a:pPr>
              <a:spcBef>
                <a:spcPct val="50000"/>
              </a:spcBef>
            </a:pPr>
            <a:endParaRPr lang="en-AU" sz="1400"/>
          </a:p>
        </p:txBody>
      </p:sp>
      <p:sp>
        <p:nvSpPr>
          <p:cNvPr id="227335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09AE0-65EE-4AF3-BC72-417E398F37C1}" type="slidenum">
              <a:rPr lang="en-AU"/>
              <a:pPr/>
              <a:t>11</a:t>
            </a:fld>
            <a:endParaRPr lang="en-AU"/>
          </a:p>
        </p:txBody>
      </p:sp>
      <p:pic>
        <p:nvPicPr>
          <p:cNvPr id="228356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2684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3" descr="debono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50403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8" name="Text Box 4"/>
          <p:cNvSpPr txBox="1">
            <a:spLocks noChangeArrowheads="1"/>
          </p:cNvSpPr>
          <p:nvPr/>
        </p:nvSpPr>
        <p:spPr bwMode="auto">
          <a:xfrm>
            <a:off x="6877050" y="2133600"/>
            <a:ext cx="2016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 just want to get out of the activities and have a cushion and lots of chocolate</a:t>
            </a:r>
            <a:endParaRPr lang="en-AU"/>
          </a:p>
        </p:txBody>
      </p:sp>
      <p:sp>
        <p:nvSpPr>
          <p:cNvPr id="228359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A30A3-A9EE-444A-90BD-E1F6EA21B0C0}" type="slidenum">
              <a:rPr lang="en-AU"/>
              <a:pPr/>
              <a:t>12</a:t>
            </a:fld>
            <a:endParaRPr lang="en-AU"/>
          </a:p>
        </p:txBody>
      </p:sp>
      <p:pic>
        <p:nvPicPr>
          <p:cNvPr id="229380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2684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1" name="Picture 3" descr="debono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50403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2" name="Text Box 4"/>
          <p:cNvSpPr txBox="1">
            <a:spLocks noChangeArrowheads="1"/>
          </p:cNvSpPr>
          <p:nvPr/>
        </p:nvSpPr>
        <p:spPr bwMode="auto">
          <a:xfrm>
            <a:off x="6948488" y="2133600"/>
            <a:ext cx="1727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do you mean ‘malingering’?</a:t>
            </a:r>
          </a:p>
          <a:p>
            <a:pPr>
              <a:spcBef>
                <a:spcPct val="50000"/>
              </a:spcBef>
            </a:pPr>
            <a:r>
              <a:rPr lang="en-US"/>
              <a:t>It really does hurt!</a:t>
            </a:r>
            <a:endParaRPr lang="en-AU"/>
          </a:p>
        </p:txBody>
      </p:sp>
      <p:sp>
        <p:nvSpPr>
          <p:cNvPr id="229383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40F17-9544-4231-96D7-2E5D5AFD3DCC}" type="slidenum">
              <a:rPr lang="en-AU"/>
              <a:pPr/>
              <a:t>13</a:t>
            </a:fld>
            <a:endParaRPr lang="en-AU"/>
          </a:p>
        </p:txBody>
      </p:sp>
      <p:pic>
        <p:nvPicPr>
          <p:cNvPr id="230404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2684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3" descr="debono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50403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6" name="Text Box 4"/>
          <p:cNvSpPr txBox="1">
            <a:spLocks noChangeArrowheads="1"/>
          </p:cNvSpPr>
          <p:nvPr/>
        </p:nvSpPr>
        <p:spPr bwMode="auto">
          <a:xfrm>
            <a:off x="6948488" y="1989138"/>
            <a:ext cx="15113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 is just a coincidence that there is homework and chores to do</a:t>
            </a:r>
            <a:endParaRPr lang="en-AU"/>
          </a:p>
          <a:p>
            <a:pPr>
              <a:spcBef>
                <a:spcPct val="50000"/>
              </a:spcBef>
            </a:pPr>
            <a:endParaRPr lang="en-AU"/>
          </a:p>
        </p:txBody>
      </p:sp>
      <p:sp>
        <p:nvSpPr>
          <p:cNvPr id="230407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842D7-10DD-4FA1-8F3E-9C903CB37322}" type="slidenum">
              <a:rPr lang="en-AU"/>
              <a:pPr/>
              <a:t>14</a:t>
            </a:fld>
            <a:endParaRPr lang="en-AU"/>
          </a:p>
        </p:txBody>
      </p:sp>
      <p:pic>
        <p:nvPicPr>
          <p:cNvPr id="231428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47738"/>
            <a:ext cx="43195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3" descr="velcrosandals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Text Box 4"/>
          <p:cNvSpPr txBox="1">
            <a:spLocks noChangeArrowheads="1"/>
          </p:cNvSpPr>
          <p:nvPr/>
        </p:nvSpPr>
        <p:spPr bwMode="auto">
          <a:xfrm>
            <a:off x="6516688" y="1557338"/>
            <a:ext cx="20161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SIGH! I know I’m procrastinating I’m leaving putting on the Can Do Velcro until the last minute. It is very painful  </a:t>
            </a:r>
          </a:p>
          <a:p>
            <a:pPr>
              <a:spcBef>
                <a:spcPct val="50000"/>
              </a:spcBef>
            </a:pPr>
            <a:r>
              <a:rPr lang="en-US"/>
              <a:t>Maybe I’ll ask for a pink slipper</a:t>
            </a:r>
            <a:endParaRPr lang="en-AU"/>
          </a:p>
        </p:txBody>
      </p:sp>
      <p:sp>
        <p:nvSpPr>
          <p:cNvPr id="231431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789D9-643E-4C18-9D45-D1A8F8FB98AC}" type="slidenum">
              <a:rPr lang="en-AU"/>
              <a:pPr/>
              <a:t>15</a:t>
            </a:fld>
            <a:endParaRPr lang="en-AU"/>
          </a:p>
        </p:txBody>
      </p:sp>
      <p:pic>
        <p:nvPicPr>
          <p:cNvPr id="232452" name="Picture 2" descr="speechballoo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10368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3" descr="debono32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7529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4" name="Text Box 4"/>
          <p:cNvSpPr txBox="1">
            <a:spLocks noChangeArrowheads="1"/>
          </p:cNvSpPr>
          <p:nvPr/>
        </p:nvSpPr>
        <p:spPr bwMode="auto">
          <a:xfrm>
            <a:off x="6659563" y="2492375"/>
            <a:ext cx="1584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 is sensible to use all the help and support available</a:t>
            </a:r>
            <a:endParaRPr lang="en-AU"/>
          </a:p>
        </p:txBody>
      </p:sp>
      <p:sp>
        <p:nvSpPr>
          <p:cNvPr id="232455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5DEE4-E7C5-4FC7-8019-DF30EE8F2C07}" type="slidenum">
              <a:rPr lang="en-AU"/>
              <a:pPr/>
              <a:t>16</a:t>
            </a:fld>
            <a:endParaRPr lang="en-AU"/>
          </a:p>
        </p:txBody>
      </p:sp>
      <p:pic>
        <p:nvPicPr>
          <p:cNvPr id="233476" name="Picture 2" descr="speechballoo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10368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Text Box 3"/>
          <p:cNvSpPr txBox="1">
            <a:spLocks noChangeArrowheads="1"/>
          </p:cNvSpPr>
          <p:nvPr/>
        </p:nvSpPr>
        <p:spPr bwMode="auto">
          <a:xfrm>
            <a:off x="6659563" y="2060575"/>
            <a:ext cx="1584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 have been out socializing each night this week so now I need an extension for the project</a:t>
            </a:r>
            <a:endParaRPr lang="en-AU"/>
          </a:p>
        </p:txBody>
      </p:sp>
      <p:pic>
        <p:nvPicPr>
          <p:cNvPr id="233478" name="Picture 4" descr="debono0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90700"/>
            <a:ext cx="43926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9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6A2B98-8591-4CBB-83DB-2A7277641DAA}" type="slidenum">
              <a:rPr lang="en-AU"/>
              <a:pPr/>
              <a:t>17</a:t>
            </a:fld>
            <a:endParaRPr lang="en-AU"/>
          </a:p>
        </p:txBody>
      </p:sp>
      <p:pic>
        <p:nvPicPr>
          <p:cNvPr id="234500" name="Picture 2" descr="speechballoo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12875"/>
            <a:ext cx="3816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3" descr="cheetahsandals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95413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2" name="Text Box 4"/>
          <p:cNvSpPr txBox="1">
            <a:spLocks noChangeArrowheads="1"/>
          </p:cNvSpPr>
          <p:nvPr/>
        </p:nvSpPr>
        <p:spPr bwMode="auto">
          <a:xfrm>
            <a:off x="6372225" y="2060575"/>
            <a:ext cx="15128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will we be doing?</a:t>
            </a:r>
          </a:p>
          <a:p>
            <a:pPr>
              <a:spcBef>
                <a:spcPct val="50000"/>
              </a:spcBef>
            </a:pPr>
            <a:r>
              <a:rPr lang="en-US"/>
              <a:t>Will I need to Plead the Pink Slipper?</a:t>
            </a:r>
            <a:endParaRPr lang="en-AU"/>
          </a:p>
        </p:txBody>
      </p:sp>
      <p:sp>
        <p:nvSpPr>
          <p:cNvPr id="234503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355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40F847-70B9-42DA-8C89-038B75D9C2CC}" type="slidenum">
              <a:rPr lang="en-AU"/>
              <a:pPr/>
              <a:t>18</a:t>
            </a:fld>
            <a:endParaRPr lang="en-AU"/>
          </a:p>
        </p:txBody>
      </p:sp>
      <p:pic>
        <p:nvPicPr>
          <p:cNvPr id="235524" name="Picture 2" descr="speechballoo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410368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Picture 3" descr="debono18grey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6" name="Rectangle 4"/>
          <p:cNvSpPr>
            <a:spLocks noChangeArrowheads="1"/>
          </p:cNvSpPr>
          <p:nvPr/>
        </p:nvSpPr>
        <p:spPr bwMode="auto">
          <a:xfrm>
            <a:off x="3087688" y="450850"/>
            <a:ext cx="3616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Curlz MT" pitchFamily="82" charset="0"/>
              </a:rPr>
              <a:t>Pleading the Pink Slipper</a:t>
            </a:r>
            <a:br>
              <a:rPr lang="en-US" sz="2800">
                <a:solidFill>
                  <a:schemeClr val="tx2"/>
                </a:solidFill>
                <a:latin typeface="Curlz MT" pitchFamily="82" charset="0"/>
              </a:rPr>
            </a:br>
            <a:r>
              <a:rPr lang="en-US" sz="2800">
                <a:solidFill>
                  <a:schemeClr val="tx2"/>
                </a:solidFill>
                <a:latin typeface="Curlz MT" pitchFamily="82" charset="0"/>
              </a:rPr>
              <a:t>How do you plead?</a:t>
            </a:r>
            <a:endParaRPr lang="en-AU" sz="2800">
              <a:solidFill>
                <a:schemeClr val="tx2"/>
              </a:solidFill>
              <a:latin typeface="Curlz MT" pitchFamily="82" charset="0"/>
            </a:endParaRPr>
          </a:p>
        </p:txBody>
      </p:sp>
      <p:sp>
        <p:nvSpPr>
          <p:cNvPr id="235527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28" name="Picture 6" descr="j033696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651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358688-C96F-4D4A-B48E-0C3A42943863}" type="slidenum">
              <a:rPr lang="en-AU"/>
              <a:pPr/>
              <a:t>2</a:t>
            </a:fld>
            <a:endParaRPr lang="en-AU"/>
          </a:p>
        </p:txBody>
      </p:sp>
      <p:pic>
        <p:nvPicPr>
          <p:cNvPr id="219140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981075"/>
            <a:ext cx="4211637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1" name="Text Box 3"/>
          <p:cNvSpPr txBox="1">
            <a:spLocks noChangeArrowheads="1"/>
          </p:cNvSpPr>
          <p:nvPr/>
        </p:nvSpPr>
        <p:spPr bwMode="auto">
          <a:xfrm>
            <a:off x="6732588" y="1916113"/>
            <a:ext cx="1800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Don’t notice me or give me any extra attention I will just work quietly here</a:t>
            </a:r>
            <a:endParaRPr lang="en-AU"/>
          </a:p>
        </p:txBody>
      </p:sp>
      <p:pic>
        <p:nvPicPr>
          <p:cNvPr id="219142" name="Picture 4" descr="velcrosandals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190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3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6BD158-0903-41F4-B9E4-7B8840EF84FD}" type="slidenum">
              <a:rPr lang="en-AU"/>
              <a:pPr/>
              <a:t>3</a:t>
            </a:fld>
            <a:endParaRPr lang="en-AU"/>
          </a:p>
        </p:txBody>
      </p:sp>
      <p:pic>
        <p:nvPicPr>
          <p:cNvPr id="220164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908050"/>
            <a:ext cx="42116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3" descr="velcrosandal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6" name="Text Box 4"/>
          <p:cNvSpPr txBox="1">
            <a:spLocks noChangeArrowheads="1"/>
          </p:cNvSpPr>
          <p:nvPr/>
        </p:nvSpPr>
        <p:spPr bwMode="auto">
          <a:xfrm>
            <a:off x="6877050" y="1484313"/>
            <a:ext cx="17287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Don’t worry about me I am an autonomous learner  </a:t>
            </a:r>
            <a:br>
              <a:rPr lang="en-US"/>
            </a:br>
            <a:r>
              <a:rPr lang="en-US"/>
              <a:t>I have assistive technology and I know how to use it</a:t>
            </a:r>
            <a:endParaRPr lang="en-AU"/>
          </a:p>
        </p:txBody>
      </p:sp>
      <p:sp>
        <p:nvSpPr>
          <p:cNvPr id="220167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1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BD632-B796-4DBF-9E84-4A38EFD6BB3C}" type="slidenum">
              <a:rPr lang="en-AU"/>
              <a:pPr/>
              <a:t>4</a:t>
            </a:fld>
            <a:endParaRPr lang="en-AU"/>
          </a:p>
        </p:txBody>
      </p:sp>
      <p:pic>
        <p:nvPicPr>
          <p:cNvPr id="221188" name="Picture 2" descr="versatil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03363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3" descr="speechballoo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9608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0" name="Text Box 4"/>
          <p:cNvSpPr txBox="1">
            <a:spLocks noChangeArrowheads="1"/>
          </p:cNvSpPr>
          <p:nvPr/>
        </p:nvSpPr>
        <p:spPr bwMode="auto">
          <a:xfrm>
            <a:off x="6659563" y="2205038"/>
            <a:ext cx="17287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I’m trying to fit in but I am being honest and not hiding my limitations</a:t>
            </a:r>
            <a:endParaRPr lang="en-AU"/>
          </a:p>
        </p:txBody>
      </p:sp>
      <p:sp>
        <p:nvSpPr>
          <p:cNvPr id="221191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5BA16-6D56-4797-8EA4-931D45BDD896}" type="slidenum">
              <a:rPr lang="en-AU"/>
              <a:pPr/>
              <a:t>5</a:t>
            </a:fld>
            <a:endParaRPr lang="en-AU"/>
          </a:p>
        </p:txBody>
      </p:sp>
      <p:pic>
        <p:nvPicPr>
          <p:cNvPr id="222212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350963"/>
            <a:ext cx="42481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3" descr="debono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4824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4" name="Text Box 4"/>
          <p:cNvSpPr txBox="1">
            <a:spLocks noChangeArrowheads="1"/>
          </p:cNvSpPr>
          <p:nvPr/>
        </p:nvSpPr>
        <p:spPr bwMode="auto">
          <a:xfrm>
            <a:off x="6443663" y="2133600"/>
            <a:ext cx="1873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My giftedness is not being addressed so I will seek attention other ways</a:t>
            </a:r>
            <a:endParaRPr lang="en-AU"/>
          </a:p>
        </p:txBody>
      </p:sp>
      <p:sp>
        <p:nvSpPr>
          <p:cNvPr id="222215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01B13F-3024-4C80-9FF2-6B7A80E6973C}" type="slidenum">
              <a:rPr lang="en-AU"/>
              <a:pPr/>
              <a:t>6</a:t>
            </a:fld>
            <a:endParaRPr lang="en-AU"/>
          </a:p>
        </p:txBody>
      </p:sp>
      <p:pic>
        <p:nvPicPr>
          <p:cNvPr id="223236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12875"/>
            <a:ext cx="3816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3" descr="debonocas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1131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8" name="Text Box 4"/>
          <p:cNvSpPr txBox="1">
            <a:spLocks noChangeArrowheads="1"/>
          </p:cNvSpPr>
          <p:nvPr/>
        </p:nvSpPr>
        <p:spPr bwMode="auto">
          <a:xfrm>
            <a:off x="6372225" y="2276475"/>
            <a:ext cx="13684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I’d like to put on a Can Do Velcro and get involved in the activities but I just can’t manage to do it!</a:t>
            </a:r>
            <a:endParaRPr lang="en-AU" sz="1400"/>
          </a:p>
        </p:txBody>
      </p:sp>
      <p:sp>
        <p:nvSpPr>
          <p:cNvPr id="223239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42FE1-BD68-4699-925A-9EC8AAA648B8}" type="slidenum">
              <a:rPr lang="en-AU"/>
              <a:pPr/>
              <a:t>7</a:t>
            </a:fld>
            <a:endParaRPr lang="en-AU"/>
          </a:p>
        </p:txBody>
      </p:sp>
      <p:pic>
        <p:nvPicPr>
          <p:cNvPr id="224260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96975"/>
            <a:ext cx="3938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3" descr="sprainday28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48736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2" name="Text Box 4"/>
          <p:cNvSpPr txBox="1">
            <a:spLocks noChangeArrowheads="1"/>
          </p:cNvSpPr>
          <p:nvPr/>
        </p:nvSpPr>
        <p:spPr bwMode="auto">
          <a:xfrm>
            <a:off x="6659563" y="2276475"/>
            <a:ext cx="2089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I put on the Can Do Velcro I will want the results to be perfect Maybe I should put on the pink slipper just in case – so that I have an excuse</a:t>
            </a:r>
            <a:endParaRPr lang="en-AU"/>
          </a:p>
        </p:txBody>
      </p:sp>
      <p:sp>
        <p:nvSpPr>
          <p:cNvPr id="224263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5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AC8A8-66CE-416C-A81E-D6C938A0F9DC}" type="slidenum">
              <a:rPr lang="en-AU"/>
              <a:pPr/>
              <a:t>8</a:t>
            </a:fld>
            <a:endParaRPr lang="en-AU"/>
          </a:p>
        </p:txBody>
      </p:sp>
      <p:pic>
        <p:nvPicPr>
          <p:cNvPr id="225284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341438"/>
            <a:ext cx="3816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5" name="Text Box 3"/>
          <p:cNvSpPr txBox="1">
            <a:spLocks noChangeArrowheads="1"/>
          </p:cNvSpPr>
          <p:nvPr/>
        </p:nvSpPr>
        <p:spPr bwMode="auto">
          <a:xfrm>
            <a:off x="6732588" y="1989138"/>
            <a:ext cx="16557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Obviously I will need to be excused from some of your formal requirements</a:t>
            </a:r>
            <a:endParaRPr lang="en-AU"/>
          </a:p>
        </p:txBody>
      </p:sp>
      <p:sp>
        <p:nvSpPr>
          <p:cNvPr id="225286" name="Oval 4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287" name="Picture 5" descr="DeBono070509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Feetspeak Jo Freitag 09</a:t>
            </a: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891D25-A9B5-4C9D-A51C-213D4595FD23}" type="slidenum">
              <a:rPr lang="en-AU"/>
              <a:pPr/>
              <a:t>9</a:t>
            </a:fld>
            <a:endParaRPr lang="en-AU"/>
          </a:p>
        </p:txBody>
      </p:sp>
      <p:pic>
        <p:nvPicPr>
          <p:cNvPr id="226308" name="Picture 2" descr="speechballo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484313"/>
            <a:ext cx="3816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3" descr="debono13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09725"/>
            <a:ext cx="46799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0" name="Text Box 4"/>
          <p:cNvSpPr txBox="1">
            <a:spLocks noChangeArrowheads="1"/>
          </p:cNvSpPr>
          <p:nvPr/>
        </p:nvSpPr>
        <p:spPr bwMode="auto">
          <a:xfrm>
            <a:off x="6659563" y="2205038"/>
            <a:ext cx="1728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 need you to know that I will not be able to meet some of your formal requirements</a:t>
            </a:r>
            <a:endParaRPr lang="en-AU"/>
          </a:p>
        </p:txBody>
      </p:sp>
      <p:sp>
        <p:nvSpPr>
          <p:cNvPr id="226311" name="Oval 5"/>
          <p:cNvSpPr>
            <a:spLocks noChangeArrowheads="1"/>
          </p:cNvSpPr>
          <p:nvPr/>
        </p:nvSpPr>
        <p:spPr bwMode="auto">
          <a:xfrm>
            <a:off x="2700338" y="6308725"/>
            <a:ext cx="215900" cy="215900"/>
          </a:xfrm>
          <a:prstGeom prst="ellipse">
            <a:avLst/>
          </a:prstGeom>
          <a:solidFill>
            <a:srgbClr val="3F66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442</Words>
  <Application>Microsoft Office PowerPoint</Application>
  <PresentationFormat>On-screen Show (4:3)</PresentationFormat>
  <Paragraphs>67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</dc:creator>
  <cp:lastModifiedBy>Jo</cp:lastModifiedBy>
  <cp:revision>1</cp:revision>
  <dcterms:created xsi:type="dcterms:W3CDTF">2011-02-08T02:35:13Z</dcterms:created>
  <dcterms:modified xsi:type="dcterms:W3CDTF">2011-02-08T02:40:24Z</dcterms:modified>
</cp:coreProperties>
</file>